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9" r:id="rId4"/>
    <p:sldId id="260" r:id="rId5"/>
    <p:sldId id="258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68"/>
  </p:normalViewPr>
  <p:slideViewPr>
    <p:cSldViewPr snapToGrid="0" snapToObjects="1">
      <p:cViewPr varScale="1">
        <p:scale>
          <a:sx n="98" d="100"/>
          <a:sy n="98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0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0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4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65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10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3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7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05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14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94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73765-F2A8-FB45-86B5-F476442FA3B7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311BF-998B-6744-A02A-698F198E2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61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up </a:t>
            </a:r>
            <a:r>
              <a:rPr lang="en-US" dirty="0" err="1" smtClean="0"/>
              <a:t>Rstudio</a:t>
            </a:r>
            <a:endParaRPr lang="en-US" dirty="0" smtClean="0"/>
          </a:p>
          <a:p>
            <a:r>
              <a:rPr lang="en-US" dirty="0" smtClean="0"/>
              <a:t>Navigate to the </a:t>
            </a:r>
            <a:r>
              <a:rPr lang="en-US" b="1" dirty="0" smtClean="0"/>
              <a:t>“Files” pane </a:t>
            </a:r>
            <a:r>
              <a:rPr lang="en-US" dirty="0" smtClean="0"/>
              <a:t>in the </a:t>
            </a:r>
            <a:r>
              <a:rPr lang="en-US" b="1" dirty="0" smtClean="0"/>
              <a:t>bottom right hand side</a:t>
            </a:r>
          </a:p>
          <a:p>
            <a:r>
              <a:rPr lang="en-US" dirty="0" smtClean="0"/>
              <a:t>Open </a:t>
            </a:r>
            <a:r>
              <a:rPr lang="en-US" b="1" dirty="0" smtClean="0"/>
              <a:t>“</a:t>
            </a:r>
            <a:r>
              <a:rPr lang="en-US" b="1" dirty="0" err="1" smtClean="0"/>
              <a:t>startHere.R</a:t>
            </a:r>
            <a:r>
              <a:rPr lang="en-US" b="1" dirty="0" smtClean="0"/>
              <a:t>”</a:t>
            </a:r>
          </a:p>
          <a:p>
            <a:r>
              <a:rPr lang="en-US" dirty="0" smtClean="0"/>
              <a:t>Under the dropdown menus at the </a:t>
            </a:r>
            <a:r>
              <a:rPr lang="en-US" b="1" dirty="0" smtClean="0"/>
              <a:t>top</a:t>
            </a:r>
            <a:r>
              <a:rPr lang="en-US" dirty="0" smtClean="0"/>
              <a:t>, click </a:t>
            </a:r>
            <a:r>
              <a:rPr lang="en-US" b="1" dirty="0" smtClean="0"/>
              <a:t>Session</a:t>
            </a:r>
            <a:r>
              <a:rPr lang="en-US" dirty="0" smtClean="0"/>
              <a:t> then click </a:t>
            </a:r>
            <a:r>
              <a:rPr lang="en-US" b="1" dirty="0" smtClean="0"/>
              <a:t>Set Working Directory </a:t>
            </a:r>
            <a:r>
              <a:rPr lang="en-US" dirty="0" smtClean="0"/>
              <a:t>&gt; </a:t>
            </a:r>
            <a:r>
              <a:rPr lang="en-US" b="1" dirty="0" smtClean="0"/>
              <a:t>To Source File Location</a:t>
            </a:r>
            <a:endParaRPr lang="en-US" dirty="0" smtClean="0"/>
          </a:p>
          <a:p>
            <a:r>
              <a:rPr lang="en-US" dirty="0" smtClean="0"/>
              <a:t>In terminal console at </a:t>
            </a:r>
            <a:r>
              <a:rPr lang="en-US" b="1" dirty="0" smtClean="0"/>
              <a:t>bottom left hand side</a:t>
            </a:r>
            <a:r>
              <a:rPr lang="en-US" dirty="0" smtClean="0"/>
              <a:t>, type</a:t>
            </a:r>
          </a:p>
          <a:p>
            <a:pPr lvl="1"/>
            <a:r>
              <a:rPr lang="en-US" dirty="0" err="1"/>
              <a:t>i</a:t>
            </a:r>
            <a:r>
              <a:rPr lang="en-US" dirty="0" err="1" smtClean="0"/>
              <a:t>nstall.packages</a:t>
            </a:r>
            <a:r>
              <a:rPr lang="en-US" dirty="0" smtClean="0"/>
              <a:t>(“</a:t>
            </a:r>
            <a:r>
              <a:rPr lang="en-US" dirty="0" err="1" smtClean="0"/>
              <a:t>data.table</a:t>
            </a:r>
            <a:r>
              <a:rPr lang="en-US" dirty="0" smtClean="0"/>
              <a:t>”)</a:t>
            </a:r>
          </a:p>
          <a:p>
            <a:pPr lvl="1"/>
            <a:r>
              <a:rPr lang="en-US" dirty="0" err="1" smtClean="0"/>
              <a:t>install.packages</a:t>
            </a:r>
            <a:r>
              <a:rPr lang="en-US" dirty="0" smtClean="0"/>
              <a:t>(“ggplot2”)</a:t>
            </a:r>
          </a:p>
          <a:p>
            <a:pPr lvl="1"/>
            <a:r>
              <a:rPr lang="en-US" dirty="0" err="1" smtClean="0"/>
              <a:t>install.packages</a:t>
            </a:r>
            <a:r>
              <a:rPr lang="en-US" dirty="0" smtClean="0"/>
              <a:t>(“</a:t>
            </a:r>
            <a:r>
              <a:rPr lang="en-US" dirty="0" err="1" smtClean="0"/>
              <a:t>Rbokeh</a:t>
            </a:r>
            <a:r>
              <a:rPr lang="en-US" dirty="0" smtClean="0"/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910358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is awesome for complex, biological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8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69" y="211730"/>
            <a:ext cx="11990231" cy="664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3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549" y="316731"/>
            <a:ext cx="7544636" cy="20205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549" y="2624658"/>
            <a:ext cx="7544636" cy="20205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237" y="4869708"/>
            <a:ext cx="7424022" cy="198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89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67" y="95977"/>
            <a:ext cx="9633398" cy="672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05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391" y="0"/>
            <a:ext cx="7429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12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70</Words>
  <Application>Microsoft Macintosh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PowerPoint Presentation</vt:lpstr>
      <vt:lpstr>R is awesome for complex, biological data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is awesome for complex, biological data</dc:title>
  <dc:creator>Tyler</dc:creator>
  <cp:lastModifiedBy>Tyler</cp:lastModifiedBy>
  <cp:revision>3</cp:revision>
  <dcterms:created xsi:type="dcterms:W3CDTF">2017-06-01T00:55:48Z</dcterms:created>
  <dcterms:modified xsi:type="dcterms:W3CDTF">2017-06-01T05:33:51Z</dcterms:modified>
</cp:coreProperties>
</file>

<file path=docProps/thumbnail.jpeg>
</file>